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602" autoAdjust="0"/>
  </p:normalViewPr>
  <p:slideViewPr>
    <p:cSldViewPr>
      <p:cViewPr>
        <p:scale>
          <a:sx n="70" d="100"/>
          <a:sy n="70" d="100"/>
        </p:scale>
        <p:origin x="-1144" y="-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5" Type="http://schemas.openxmlformats.org/officeDocument/2006/relationships/slide" Target="slides/slide5.xml"/><Relationship Id="rId10" Type="http://schemas.openxmlformats.org/officeDocument/2006/relationships/slide" Target="slides/slide10.xml"/><Relationship Id="rId4" Type="http://schemas.openxmlformats.org/officeDocument/2006/relationships/slide" Target="slides/slide4.xml"/><Relationship Id="rId9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C85D4-6B2F-49EA-9B10-1D2CEFBD48A7}" type="datetimeFigureOut">
              <a:rPr lang="en-IN" smtClean="0"/>
              <a:t>05-12-2016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9E88D5-9C19-4F42-A8C7-6596886449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4679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Supplier</a:t>
            </a:r>
            <a:r>
              <a:rPr lang="en-IN" baseline="0" dirty="0" smtClean="0"/>
              <a:t> Login Form, Provide the User ID Password with Valid </a:t>
            </a:r>
            <a:r>
              <a:rPr lang="en-IN" baseline="0" dirty="0" err="1" smtClean="0"/>
              <a:t>Captcha</a:t>
            </a:r>
            <a:r>
              <a:rPr lang="en-IN" baseline="0" dirty="0" smtClean="0"/>
              <a:t> then Click on Login.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06320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IN" dirty="0" smtClean="0"/>
              <a:t>Pending , Approved, Rejected</a:t>
            </a:r>
            <a:r>
              <a:rPr lang="en-IN" baseline="0" dirty="0" smtClean="0"/>
              <a:t> </a:t>
            </a:r>
            <a:r>
              <a:rPr lang="en-IN" dirty="0" smtClean="0"/>
              <a:t>Permit Status</a:t>
            </a:r>
            <a:r>
              <a:rPr lang="en-IN" baseline="0" dirty="0" smtClean="0"/>
              <a:t> with Download and Print Options for Permit.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73482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IN" dirty="0" smtClean="0"/>
              <a:t>Supplier Permit Copy.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73482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IN" dirty="0" smtClean="0"/>
              <a:t>Thank you</a:t>
            </a:r>
            <a:r>
              <a:rPr lang="en-IN" baseline="0" dirty="0" smtClean="0"/>
              <a:t>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12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7348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Supplier Dashboard with</a:t>
            </a:r>
            <a:r>
              <a:rPr lang="en-IN" baseline="0" dirty="0" smtClean="0"/>
              <a:t> their Menus respectively.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7348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Provide</a:t>
            </a:r>
            <a:r>
              <a:rPr lang="en-IN" baseline="0" dirty="0" smtClean="0"/>
              <a:t> </a:t>
            </a:r>
            <a:r>
              <a:rPr lang="en-IN" dirty="0" smtClean="0"/>
              <a:t>Consignee TIN No, then Other details will populate</a:t>
            </a:r>
            <a:r>
              <a:rPr lang="en-IN" baseline="0" dirty="0" smtClean="0"/>
              <a:t> automatically.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73482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Provide</a:t>
            </a:r>
            <a:r>
              <a:rPr lang="en-IN" baseline="0" dirty="0" smtClean="0"/>
              <a:t> </a:t>
            </a:r>
            <a:r>
              <a:rPr lang="en-IN" dirty="0" smtClean="0"/>
              <a:t>Consignor TIN No, then Other details will populate</a:t>
            </a:r>
            <a:r>
              <a:rPr lang="en-IN" baseline="0" dirty="0" smtClean="0"/>
              <a:t> automatically.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73482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Select the</a:t>
            </a:r>
            <a:r>
              <a:rPr lang="en-IN" baseline="0" dirty="0" smtClean="0">
                <a:solidFill>
                  <a:srgbClr val="FF0000"/>
                </a:solidFill>
              </a:rPr>
              <a:t> Brand, Label, Unit etc. for IMPORT then Click on Add(+) for the Submission your </a:t>
            </a:r>
            <a:r>
              <a:rPr lang="en-IN" baseline="0" dirty="0" err="1" smtClean="0">
                <a:solidFill>
                  <a:srgbClr val="FF0000"/>
                </a:solidFill>
              </a:rPr>
              <a:t>requirment</a:t>
            </a:r>
            <a:r>
              <a:rPr lang="en-IN" baseline="0" dirty="0" smtClean="0">
                <a:solidFill>
                  <a:srgbClr val="FF0000"/>
                </a:solidFill>
              </a:rPr>
              <a:t>.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7348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IN" dirty="0" smtClean="0"/>
              <a:t>Selected Brands and Label will added and it will show below like this. YOU CAN DELETE IF YOU SUBMIT ANYTHING WRONG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73482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IN" dirty="0" smtClean="0"/>
              <a:t>DUTY</a:t>
            </a:r>
            <a:r>
              <a:rPr lang="en-IN" baseline="0" dirty="0" smtClean="0"/>
              <a:t> Submission with </a:t>
            </a:r>
            <a:r>
              <a:rPr lang="en-IN" baseline="0" dirty="0" err="1" smtClean="0"/>
              <a:t>Challan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73482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IN" dirty="0" smtClean="0"/>
              <a:t>FEE</a:t>
            </a:r>
            <a:r>
              <a:rPr lang="en-IN" baseline="0" dirty="0" smtClean="0"/>
              <a:t> Submission with </a:t>
            </a:r>
            <a:r>
              <a:rPr lang="en-IN" baseline="0" dirty="0" err="1" smtClean="0"/>
              <a:t>Challan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73482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IN" dirty="0" smtClean="0"/>
              <a:t>Permit</a:t>
            </a:r>
            <a:r>
              <a:rPr lang="en-IN" baseline="0" dirty="0" smtClean="0"/>
              <a:t> </a:t>
            </a:r>
            <a:r>
              <a:rPr lang="en-IN" dirty="0" smtClean="0"/>
              <a:t>FEE</a:t>
            </a:r>
            <a:r>
              <a:rPr lang="en-IN" baseline="0" dirty="0" smtClean="0"/>
              <a:t> Submission with </a:t>
            </a:r>
            <a:r>
              <a:rPr lang="en-IN" baseline="0" dirty="0" err="1" smtClean="0"/>
              <a:t>Challan</a:t>
            </a:r>
            <a:r>
              <a:rPr lang="en-IN" baseline="0" dirty="0" smtClean="0"/>
              <a:t>. After Completing all the Phase you can Apply for the Permit by Clicking on Save Button.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7348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icsi\Desktop\IMG\LOGI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71600"/>
            <a:ext cx="8153400" cy="5209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640630" y="685800"/>
            <a:ext cx="38869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u="sng" dirty="0" smtClean="0"/>
              <a:t>SUPPLIER LOGIN PAGE</a:t>
            </a:r>
            <a:endParaRPr lang="en-IN" sz="3200" u="sng" dirty="0"/>
          </a:p>
        </p:txBody>
      </p:sp>
      <p:sp>
        <p:nvSpPr>
          <p:cNvPr id="5" name="Rectangular Callout 4"/>
          <p:cNvSpPr/>
          <p:nvPr/>
        </p:nvSpPr>
        <p:spPr>
          <a:xfrm>
            <a:off x="6324600" y="1752600"/>
            <a:ext cx="2286000" cy="228600"/>
          </a:xfrm>
          <a:prstGeom prst="wedgeRectCallout">
            <a:avLst>
              <a:gd name="adj1" fmla="val -20833"/>
              <a:gd name="adj2" fmla="val 13271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600" dirty="0" smtClean="0">
                <a:solidFill>
                  <a:srgbClr val="FF0000"/>
                </a:solidFill>
              </a:rPr>
              <a:t>ENTER THE USER NAME</a:t>
            </a:r>
            <a:endParaRPr lang="en-IN" sz="1600" dirty="0">
              <a:solidFill>
                <a:srgbClr val="FF0000"/>
              </a:solidFill>
            </a:endParaRPr>
          </a:p>
        </p:txBody>
      </p:sp>
      <p:sp>
        <p:nvSpPr>
          <p:cNvPr id="7" name="Rectangular Callout 6"/>
          <p:cNvSpPr/>
          <p:nvPr/>
        </p:nvSpPr>
        <p:spPr>
          <a:xfrm>
            <a:off x="6324600" y="2819400"/>
            <a:ext cx="2286000" cy="228600"/>
          </a:xfrm>
          <a:prstGeom prst="wedgeRectCallout">
            <a:avLst>
              <a:gd name="adj1" fmla="val -20833"/>
              <a:gd name="adj2" fmla="val 13271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600" dirty="0" smtClean="0">
                <a:solidFill>
                  <a:srgbClr val="FF0000"/>
                </a:solidFill>
              </a:rPr>
              <a:t>ENTER THE PASSWORD</a:t>
            </a:r>
            <a:endParaRPr lang="en-IN" sz="1600" dirty="0">
              <a:solidFill>
                <a:srgbClr val="FF0000"/>
              </a:solidFill>
            </a:endParaRPr>
          </a:p>
        </p:txBody>
      </p:sp>
      <p:sp>
        <p:nvSpPr>
          <p:cNvPr id="8" name="Rectangular Callout 7"/>
          <p:cNvSpPr/>
          <p:nvPr/>
        </p:nvSpPr>
        <p:spPr>
          <a:xfrm>
            <a:off x="7239000" y="4191000"/>
            <a:ext cx="1600200" cy="228600"/>
          </a:xfrm>
          <a:prstGeom prst="wedgeRectCallout">
            <a:avLst>
              <a:gd name="adj1" fmla="val -20833"/>
              <a:gd name="adj2" fmla="val 13271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600" dirty="0" smtClean="0">
                <a:solidFill>
                  <a:srgbClr val="FF0000"/>
                </a:solidFill>
              </a:rPr>
              <a:t>ENTER CAPTCHA</a:t>
            </a:r>
            <a:endParaRPr lang="en-IN" sz="1600" dirty="0">
              <a:solidFill>
                <a:srgbClr val="FF0000"/>
              </a:solidFill>
            </a:endParaRPr>
          </a:p>
        </p:txBody>
      </p:sp>
      <p:sp>
        <p:nvSpPr>
          <p:cNvPr id="9" name="Rectangular Callout 8"/>
          <p:cNvSpPr/>
          <p:nvPr/>
        </p:nvSpPr>
        <p:spPr>
          <a:xfrm>
            <a:off x="6400800" y="5105400"/>
            <a:ext cx="1752600" cy="228600"/>
          </a:xfrm>
          <a:prstGeom prst="wedgeRectCallout">
            <a:avLst>
              <a:gd name="adj1" fmla="val -20833"/>
              <a:gd name="adj2" fmla="val 13271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600" dirty="0" smtClean="0">
                <a:solidFill>
                  <a:srgbClr val="FF0000"/>
                </a:solidFill>
              </a:rPr>
              <a:t>CLICK ON LOGIN</a:t>
            </a:r>
            <a:endParaRPr lang="en-IN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45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8600" y="152400"/>
            <a:ext cx="6421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u="sng" dirty="0" smtClean="0"/>
              <a:t>View your Permit Status by Click on the “ PERMIT STATUS ” Option.</a:t>
            </a:r>
            <a:endParaRPr lang="en-IN" u="sng" dirty="0"/>
          </a:p>
        </p:txBody>
      </p:sp>
      <p:pic>
        <p:nvPicPr>
          <p:cNvPr id="9218" name="Picture 2" descr="C:\Users\nicsi\Desktop\IMG\SUPPLIER ROLE\IMPORT\SUPPLIER PERMIT_ STATU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"/>
            <a:ext cx="8223250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7086600" y="3352800"/>
            <a:ext cx="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6096000" y="4495800"/>
            <a:ext cx="1981200" cy="990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rgbClr val="FF0000"/>
                </a:solidFill>
              </a:rPr>
              <a:t>Click for Check your Submission Details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2971800" y="2735655"/>
            <a:ext cx="60579" cy="1455345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Rounded Rectangle 15"/>
          <p:cNvSpPr/>
          <p:nvPr/>
        </p:nvSpPr>
        <p:spPr>
          <a:xfrm>
            <a:off x="2057400" y="4230986"/>
            <a:ext cx="1981200" cy="56961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rgbClr val="FF0000"/>
                </a:solidFill>
              </a:rPr>
              <a:t>Download / Print the Permits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8600" y="152400"/>
            <a:ext cx="243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u="sng" dirty="0" smtClean="0"/>
              <a:t>SUPPLIER PERMIT COPY.</a:t>
            </a:r>
            <a:endParaRPr lang="en-IN" u="sng" dirty="0"/>
          </a:p>
        </p:txBody>
      </p:sp>
      <p:pic>
        <p:nvPicPr>
          <p:cNvPr id="10242" name="Picture 2" descr="C:\Users\nicsi\Desktop\IMG\SUPPLIER ROLE\IMPORT\PERMIT_SUPPLI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21732"/>
            <a:ext cx="8458200" cy="435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449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152400"/>
            <a:ext cx="1781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u="sng" dirty="0" smtClean="0"/>
              <a:t>THANKING YOU !</a:t>
            </a:r>
            <a:endParaRPr lang="en-IN" u="sng" dirty="0"/>
          </a:p>
        </p:txBody>
      </p:sp>
      <p:pic>
        <p:nvPicPr>
          <p:cNvPr id="11266" name="Picture 2" descr="C:\Users\nicsi\Desktop\IMG\SUPPLIER ROLE\IMPORT\Thankyou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216" y="838200"/>
            <a:ext cx="7757783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955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40630" y="76200"/>
            <a:ext cx="39835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u="sng" dirty="0" smtClean="0"/>
              <a:t>SUPPLIER DASHBAORD</a:t>
            </a:r>
            <a:endParaRPr lang="en-IN" sz="3200" u="sng" dirty="0"/>
          </a:p>
        </p:txBody>
      </p:sp>
      <p:pic>
        <p:nvPicPr>
          <p:cNvPr id="2050" name="Picture 2" descr="C:\Users\nicsi\Desktop\IMG\SUPPLIER ROLE\IMPORT\Supplier Dashboar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37175"/>
            <a:ext cx="8839200" cy="604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Left Arrow Callout 1"/>
          <p:cNvSpPr/>
          <p:nvPr/>
        </p:nvSpPr>
        <p:spPr>
          <a:xfrm>
            <a:off x="1752600" y="2590800"/>
            <a:ext cx="4871556" cy="7620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974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N" dirty="0" smtClean="0">
                <a:solidFill>
                  <a:srgbClr val="FF0000"/>
                </a:solidFill>
              </a:rPr>
              <a:t>This is the menu for Applying for the Permit and Checking the Status of the permit as well.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Up Arrow Callout 2"/>
          <p:cNvSpPr/>
          <p:nvPr/>
        </p:nvSpPr>
        <p:spPr>
          <a:xfrm>
            <a:off x="7924800" y="1772866"/>
            <a:ext cx="990600" cy="665534"/>
          </a:xfrm>
          <a:prstGeom prst="upArrowCallout">
            <a:avLst>
              <a:gd name="adj1" fmla="val 2923"/>
              <a:gd name="adj2" fmla="val 25000"/>
              <a:gd name="adj3" fmla="val 25000"/>
              <a:gd name="adj4" fmla="val 6497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rgbClr val="FF0000"/>
                </a:solidFill>
              </a:rPr>
              <a:t>LOGOUT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91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0" y="76200"/>
            <a:ext cx="51916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3200" u="sng" dirty="0" smtClean="0"/>
              <a:t>Apply for the Permit (Phase 1)</a:t>
            </a:r>
            <a:endParaRPr lang="en-IN" sz="3200" u="sng" dirty="0"/>
          </a:p>
        </p:txBody>
      </p:sp>
      <p:pic>
        <p:nvPicPr>
          <p:cNvPr id="3075" name="Picture 3" descr="C:\Users\nicsi\Desktop\IMG\RETAILER ROLE\Consigne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086850" cy="586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ular Callout 4"/>
          <p:cNvSpPr/>
          <p:nvPr/>
        </p:nvSpPr>
        <p:spPr>
          <a:xfrm>
            <a:off x="2133600" y="2362200"/>
            <a:ext cx="5334000" cy="533400"/>
          </a:xfrm>
          <a:prstGeom prst="wedgeRectCallout">
            <a:avLst>
              <a:gd name="adj1" fmla="val -20833"/>
              <a:gd name="adj2" fmla="val 9698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IN" dirty="0" smtClean="0">
                <a:solidFill>
                  <a:srgbClr val="FF0000"/>
                </a:solidFill>
              </a:rPr>
              <a:t>Enter the Consignee TIN No, Other data will be populated automatically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5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2200" y="101025"/>
            <a:ext cx="50666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u="sng" dirty="0" smtClean="0"/>
              <a:t>Apply for the Permit (Phase 2</a:t>
            </a:r>
            <a:endParaRPr lang="en-IN" sz="3200" u="sng" dirty="0"/>
          </a:p>
        </p:txBody>
      </p:sp>
      <p:pic>
        <p:nvPicPr>
          <p:cNvPr id="4098" name="Picture 2" descr="C:\Users\nicsi\Desktop\IMG\SUPPLIER ROLE\IMPORT\Consigno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" y="685800"/>
            <a:ext cx="9080500" cy="619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ular Callout 5"/>
          <p:cNvSpPr/>
          <p:nvPr/>
        </p:nvSpPr>
        <p:spPr>
          <a:xfrm>
            <a:off x="2362200" y="1295400"/>
            <a:ext cx="5334000" cy="533400"/>
          </a:xfrm>
          <a:prstGeom prst="wedgeRectCallout">
            <a:avLst>
              <a:gd name="adj1" fmla="val -20833"/>
              <a:gd name="adj2" fmla="val 9698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IN" dirty="0" smtClean="0">
                <a:solidFill>
                  <a:srgbClr val="FF0000"/>
                </a:solidFill>
              </a:rPr>
              <a:t>Enter the Consignor TIN No, Other data will be populated automatically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20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76200"/>
            <a:ext cx="51916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u="sng" dirty="0" smtClean="0"/>
              <a:t>Apply for the Permit (Phase 3)</a:t>
            </a:r>
            <a:endParaRPr lang="en-IN" sz="3200" u="sng" dirty="0"/>
          </a:p>
        </p:txBody>
      </p:sp>
      <p:pic>
        <p:nvPicPr>
          <p:cNvPr id="5122" name="Picture 2" descr="C:\Users\nicsi\Desktop\IMG\SUPPLIER ROLE\IMPORT\Import_IMFL_SPIRI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83732"/>
            <a:ext cx="8610600" cy="4050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28600" y="914400"/>
            <a:ext cx="3971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u="sng" dirty="0" smtClean="0"/>
              <a:t>IMPORT Liquors (Brand, Label, EDP etc.) </a:t>
            </a:r>
            <a:endParaRPr lang="en-IN" u="sng" dirty="0"/>
          </a:p>
        </p:txBody>
      </p:sp>
      <p:sp>
        <p:nvSpPr>
          <p:cNvPr id="2" name="Up Arrow Callout 1"/>
          <p:cNvSpPr/>
          <p:nvPr/>
        </p:nvSpPr>
        <p:spPr>
          <a:xfrm>
            <a:off x="7239000" y="4800600"/>
            <a:ext cx="1981200" cy="1295400"/>
          </a:xfrm>
          <a:prstGeom prst="upArrowCallout">
            <a:avLst>
              <a:gd name="adj1" fmla="val 0"/>
              <a:gd name="adj2" fmla="val 4188"/>
              <a:gd name="adj3" fmla="val 63298"/>
              <a:gd name="adj4" fmla="val 6497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rgbClr val="FF0000"/>
                </a:solidFill>
              </a:rPr>
              <a:t>Click on Add (+) for Submission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94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76200"/>
            <a:ext cx="51916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u="sng" dirty="0" smtClean="0"/>
              <a:t>Apply for the Permit (Phase 4)</a:t>
            </a:r>
            <a:endParaRPr lang="en-IN" sz="3200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914400"/>
            <a:ext cx="3971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u="sng" dirty="0" smtClean="0"/>
              <a:t>IMPORT Liquors (Brand, Label, EDP etc.) </a:t>
            </a:r>
            <a:endParaRPr lang="en-IN" u="sng" dirty="0"/>
          </a:p>
        </p:txBody>
      </p:sp>
      <p:pic>
        <p:nvPicPr>
          <p:cNvPr id="5123" name="Picture 3" descr="C:\Users\nicsi\Desktop\IMG\SUPPLIER ROLE\IMPORT\Add_IMFL_SPIRI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590800"/>
            <a:ext cx="90678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ular Callout 2"/>
          <p:cNvSpPr/>
          <p:nvPr/>
        </p:nvSpPr>
        <p:spPr>
          <a:xfrm>
            <a:off x="914400" y="1828800"/>
            <a:ext cx="6629400" cy="685800"/>
          </a:xfrm>
          <a:prstGeom prst="wedgeRectCallout">
            <a:avLst>
              <a:gd name="adj1" fmla="val -20833"/>
              <a:gd name="adj2" fmla="val 9978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IN" dirty="0" smtClean="0">
                <a:solidFill>
                  <a:srgbClr val="FF0000"/>
                </a:solidFill>
              </a:rPr>
              <a:t>Selected Brands and Label will added and it will show below like this. YOU CAN </a:t>
            </a:r>
            <a:r>
              <a:rPr lang="en-IN" u="sng" dirty="0" smtClean="0">
                <a:solidFill>
                  <a:srgbClr val="FF0000"/>
                </a:solidFill>
              </a:rPr>
              <a:t>DELETE</a:t>
            </a:r>
            <a:r>
              <a:rPr lang="en-IN" dirty="0" smtClean="0">
                <a:solidFill>
                  <a:srgbClr val="FF0000"/>
                </a:solidFill>
              </a:rPr>
              <a:t> IF YOU SUBMIT ANYTHING WRONG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6" name="Up Arrow Callout 5"/>
          <p:cNvSpPr/>
          <p:nvPr/>
        </p:nvSpPr>
        <p:spPr>
          <a:xfrm>
            <a:off x="7467600" y="3886200"/>
            <a:ext cx="1676400" cy="1295400"/>
          </a:xfrm>
          <a:prstGeom prst="upArrowCallout">
            <a:avLst>
              <a:gd name="adj1" fmla="val 0"/>
              <a:gd name="adj2" fmla="val 4188"/>
              <a:gd name="adj3" fmla="val 63298"/>
              <a:gd name="adj4" fmla="val 6497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rgbClr val="FF0000"/>
                </a:solidFill>
              </a:rPr>
              <a:t>Delete Option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67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76200"/>
            <a:ext cx="51916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u="sng" dirty="0" smtClean="0"/>
              <a:t>Apply for the Permit (Phase 5)</a:t>
            </a:r>
            <a:endParaRPr lang="en-IN" sz="3200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914400"/>
            <a:ext cx="3089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u="sng" dirty="0" smtClean="0"/>
              <a:t>SUBMISSION PANEL FOR DUTY </a:t>
            </a:r>
            <a:endParaRPr lang="en-IN" u="sng" dirty="0"/>
          </a:p>
        </p:txBody>
      </p:sp>
      <p:pic>
        <p:nvPicPr>
          <p:cNvPr id="6146" name="Picture 2" descr="C:\Users\nicsi\Desktop\IMG\SUPPLIER ROLE\IMPORT\DUTY FEE DEPOSI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83732"/>
            <a:ext cx="8534400" cy="4431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Arrow Connector 9"/>
          <p:cNvCxnSpPr/>
          <p:nvPr/>
        </p:nvCxnSpPr>
        <p:spPr>
          <a:xfrm>
            <a:off x="8763000" y="4343400"/>
            <a:ext cx="228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8991600" y="4343400"/>
            <a:ext cx="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562600" y="5486400"/>
            <a:ext cx="3505200" cy="685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rgbClr val="FF0000"/>
                </a:solidFill>
              </a:rPr>
              <a:t>Click on the button after submission all the documents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13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76200"/>
            <a:ext cx="51916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u="sng" dirty="0" smtClean="0"/>
              <a:t>Apply for the Permit (Phase 6)</a:t>
            </a:r>
            <a:endParaRPr lang="en-IN" sz="3200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914400"/>
            <a:ext cx="2852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u="sng" dirty="0" smtClean="0"/>
              <a:t>SUBMISSION PANEL FOR FEE</a:t>
            </a:r>
            <a:endParaRPr lang="en-IN" u="sng" dirty="0"/>
          </a:p>
        </p:txBody>
      </p:sp>
      <p:pic>
        <p:nvPicPr>
          <p:cNvPr id="7170" name="Picture 2" descr="C:\Users\nicsi\Desktop\IMG\SUPPLIER ROLE\IMPORT\FEES DEPOSITE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46962"/>
            <a:ext cx="8839200" cy="448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Arrow Connector 10"/>
          <p:cNvCxnSpPr/>
          <p:nvPr/>
        </p:nvCxnSpPr>
        <p:spPr>
          <a:xfrm>
            <a:off x="8991600" y="4572000"/>
            <a:ext cx="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62600" y="5829300"/>
            <a:ext cx="3505200" cy="685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rgbClr val="FF0000"/>
                </a:solidFill>
              </a:rPr>
              <a:t>Click on the button after submission all the documents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40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76200"/>
            <a:ext cx="51916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u="sng" dirty="0" smtClean="0"/>
              <a:t>Apply for the Permit (Phase 7)</a:t>
            </a:r>
            <a:endParaRPr lang="en-IN" sz="3200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914400"/>
            <a:ext cx="3244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u="sng" dirty="0" smtClean="0"/>
              <a:t>SUBMISSION PANEL FOR PERMIT</a:t>
            </a:r>
            <a:endParaRPr lang="en-IN" u="sng" dirty="0"/>
          </a:p>
        </p:txBody>
      </p:sp>
      <p:pic>
        <p:nvPicPr>
          <p:cNvPr id="8195" name="Picture 3" descr="C:\Users\nicsi\Desktop\IMG\SUPPLIER ROLE\IMPORT\PERMIT_DEPOSI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812" y="1283732"/>
            <a:ext cx="8822987" cy="4888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>
            <a:off x="8229600" y="4800600"/>
            <a:ext cx="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562600" y="5829300"/>
            <a:ext cx="3505200" cy="685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rgbClr val="FF0000"/>
                </a:solidFill>
              </a:rPr>
              <a:t>Click on the button after submission all the documents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Pentagon 2"/>
          <p:cNvSpPr/>
          <p:nvPr/>
        </p:nvSpPr>
        <p:spPr>
          <a:xfrm>
            <a:off x="76200" y="5562600"/>
            <a:ext cx="3733800" cy="609600"/>
          </a:xfrm>
          <a:prstGeom prst="homePlate">
            <a:avLst>
              <a:gd name="adj" fmla="val 20319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rgbClr val="FF0000"/>
                </a:solidFill>
              </a:rPr>
              <a:t>Click on Save Button, For Applying the Permit Finally.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04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405</Words>
  <Application>Microsoft Office PowerPoint</Application>
  <PresentationFormat>On-screen Show (4:3)</PresentationFormat>
  <Paragraphs>58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Akash Mukherjee</dc:creator>
  <cp:lastModifiedBy>Akash Mukherjee</cp:lastModifiedBy>
  <cp:revision>50</cp:revision>
  <dcterms:created xsi:type="dcterms:W3CDTF">2006-08-16T00:00:00Z</dcterms:created>
  <dcterms:modified xsi:type="dcterms:W3CDTF">2016-12-05T07:30:03Z</dcterms:modified>
</cp:coreProperties>
</file>